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B1220-4980-45FD-9BF0-C6644AD36489}" type="datetimeFigureOut">
              <a:rPr lang="th-TH" smtClean="0"/>
              <a:t>26/12/59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5CA57-933D-428C-B3D0-5441C50481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301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CA57-933D-428C-B3D0-5441C50481A8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99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CA57-933D-428C-B3D0-5441C50481A8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661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3789040"/>
            <a:ext cx="4211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รายการสำรวจข้อมูล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ของหน่วยงานกรมอนามัย ปี 2560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2636912"/>
            <a:ext cx="4211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Surveys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479715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การสำรวจข้อมูล ปี 2560</a:t>
            </a:r>
            <a:endParaRPr lang="ko-KR" altLang="en-US" sz="3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76407321"/>
              </p:ext>
            </p:extLst>
          </p:nvPr>
        </p:nvGraphicFramePr>
        <p:xfrm>
          <a:off x="467544" y="1340768"/>
          <a:ext cx="8208913" cy="49834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60388"/>
                <a:gridCol w="3160388"/>
                <a:gridCol w="1888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การดำเนินงาน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สำรวจและรวบรวมข้อมูลพฤติกรรมที่พึงประสงค์ เพื่อเป็นข้อมูลพื้นฐานในการส่งเสริมสุขภาพเด็กวัยเรียน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จัดทำเครื่องมือแล้ว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อยู่ระหว่างการการทบทวนตรวจสอบเครื่องมือ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สทต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(หลัก)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th-TH" sz="16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(ร่วม)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การสำรวจสภาวะ</a:t>
                      </a:r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ทันต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สุขภาพ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อยู่ระหว่างการทดสอบแบบตรวจ</a:t>
                      </a:r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และการพิจารณาจริยธรรม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สทต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th-TH" sz="16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lang="th-TH" sz="1600" u="sng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การสำรวจปัจจัยเสี่ยงและสภาวะสุขภาพช่องปาก</a:t>
                      </a:r>
                      <a:endParaRPr lang="th-TH" sz="1600" u="sng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รอสำรวจข้อมูลเปิดเทอมที่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เดือนพฤษภาคม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สทต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th-TH" sz="16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การสำรวจสถานการณ์พัฒนาการและพฤติกรรมการเลี้ยงดูเด็กของครอบครัวไทย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จัดทำเครื่องมือและกำหนดกลุ่มตัวอย่างแล้ว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อยู่ระหว่างการสำรวจข้อมูล</a:t>
                      </a:r>
                      <a:endParaRPr lang="th-TH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สส. 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สำรวจสภาวะสุขภาพนักเรียน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โรงเรียน ตชด. 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จัดทำเครื่องมือและกำหนดกลุ่มตัวอย่างแล้ว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อยู่ระหว่างการสำรวจข้อมูล</a:t>
                      </a:r>
                      <a:endParaRPr lang="th-TH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สส. 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u="sng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u="sng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8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การสำรวจข้อมูล ปี 2560</a:t>
            </a:r>
            <a:endParaRPr lang="ko-KR" altLang="en-US" sz="3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717058773"/>
              </p:ext>
            </p:extLst>
          </p:nvPr>
        </p:nvGraphicFramePr>
        <p:xfrm>
          <a:off x="467544" y="1340768"/>
          <a:ext cx="8208913" cy="40081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60388"/>
                <a:gridCol w="3160388"/>
                <a:gridCol w="1888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การดำเนินงาน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lang="th-TH" sz="1600" baseline="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u="sng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ปัจจัยที่ส่งผลต่อพัฒนาการเด็กปฐมวัยในประเทศไทย</a:t>
                      </a:r>
                      <a:endParaRPr lang="th-TH" sz="1600" u="sng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จัดทำเครื่องมือและกำหนดกลุ่มตัวอย่างแล้ว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สส.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</a:t>
                      </a:r>
                      <a:r>
                        <a:rPr lang="th-TH" sz="1600" u="sng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สำรวจข้อมูลวัยรุ่นสูงดีสมส่วน</a:t>
                      </a:r>
                      <a:endParaRPr lang="th-TH" sz="1600" u="sng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อยู่ระหว่างการจัดเก็บข้อมูล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สำรวจผู้สูงอายุมีพฤติกรรมสุขภาพที่พึงประสงค์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อยู่ระหว่างจัดทำเครื่องมือ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สอส</a:t>
                      </a:r>
                      <a:r>
                        <a:rPr lang="th-TH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ตำบลมีชุมชนที่มีศักยภาพในการจัดการอนามัยสิ่งแวดล้อมชุมชม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ประเมินตามกำหนดเวลา</a:t>
                      </a:r>
                      <a:endParaRPr lang="th-TH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หน่วยบริการมีการจัดการมูลฝอยติดเชื้อตามกฎหมาย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ประเมินตามกำหนดเวลา</a:t>
                      </a:r>
                      <a:endParaRPr lang="th-TH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</a:t>
                      </a: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th-TH" sz="16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แหล่งน้ำบริโภคที่ได้มาตรฐานคุณภาพน้ำบริโภคกรมอนามัย</a:t>
                      </a:r>
                      <a:endParaRPr lang="th-TH" sz="16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ประเมินตามกำหนดเวลา</a:t>
                      </a:r>
                      <a:endParaRPr lang="th-TH" sz="16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สอน.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u="sng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3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259</Words>
  <Application>Microsoft Office PowerPoint</Application>
  <PresentationFormat>On-screen Show 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Arial</vt:lpstr>
      <vt:lpstr>Calibri</vt:lpstr>
      <vt:lpstr>Cordia New</vt:lpstr>
      <vt:lpstr>Tahoma</vt:lpstr>
      <vt:lpstr>Office Theme</vt:lpstr>
      <vt:lpstr>Custom Design</vt:lpstr>
      <vt:lpstr>PowerPoint Presentation</vt:lpstr>
      <vt:lpstr>   การสำรวจข้อมูล ปี 2560</vt:lpstr>
      <vt:lpstr>   การสำรวจข้อมูล ปี 2560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Planning-NB</cp:lastModifiedBy>
  <cp:revision>54</cp:revision>
  <dcterms:created xsi:type="dcterms:W3CDTF">2014-04-01T16:35:38Z</dcterms:created>
  <dcterms:modified xsi:type="dcterms:W3CDTF">2016-12-26T04:58:34Z</dcterms:modified>
</cp:coreProperties>
</file>